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5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3022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0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8098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9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34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2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1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3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2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9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0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3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4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7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098E-774B-4F21-ACDF-7BA7470551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324A6A-D7F7-41EF-8B4B-59E25E33E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6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68795" cy="1320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Mission Themes 								number of 															comments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Learning 												8</a:t>
            </a:r>
          </a:p>
          <a:p>
            <a:r>
              <a:rPr lang="en-US" sz="3200" dirty="0" smtClean="0"/>
              <a:t>Accreditation 										7</a:t>
            </a:r>
          </a:p>
          <a:p>
            <a:r>
              <a:rPr lang="en-US" sz="3200" dirty="0" smtClean="0"/>
              <a:t>Assessment and Quality Course Outlines 	7</a:t>
            </a:r>
          </a:p>
          <a:p>
            <a:r>
              <a:rPr lang="en-US" sz="3200" dirty="0" smtClean="0"/>
              <a:t>External Accountability 							6</a:t>
            </a:r>
          </a:p>
          <a:p>
            <a:r>
              <a:rPr lang="en-US" sz="3200" dirty="0" smtClean="0"/>
              <a:t>Degree and Certificate Requirements 		6</a:t>
            </a:r>
          </a:p>
          <a:p>
            <a:r>
              <a:rPr lang="en-US" sz="3200" dirty="0" smtClean="0"/>
              <a:t>Institution level support 					</a:t>
            </a:r>
            <a:r>
              <a:rPr lang="en-US" sz="3200" smtClean="0"/>
              <a:t>		4</a:t>
            </a:r>
            <a:endParaRPr lang="en-US" sz="3200" dirty="0" smtClean="0"/>
          </a:p>
          <a:p>
            <a:r>
              <a:rPr lang="en-US" sz="3200" dirty="0" smtClean="0"/>
              <a:t>Student focused 									4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625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Mission Themes         number of                comments </vt:lpstr>
    </vt:vector>
  </TitlesOfParts>
  <Company>Clackamas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Themes         number of                comments </dc:title>
  <dc:creator>Mary Jean Williams</dc:creator>
  <cp:lastModifiedBy>Mary Jean Williams</cp:lastModifiedBy>
  <cp:revision>5</cp:revision>
  <dcterms:created xsi:type="dcterms:W3CDTF">2018-10-18T23:02:00Z</dcterms:created>
  <dcterms:modified xsi:type="dcterms:W3CDTF">2018-10-18T23:12:13Z</dcterms:modified>
</cp:coreProperties>
</file>